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9" r:id="rId2"/>
    <p:sldId id="260" r:id="rId3"/>
    <p:sldId id="257" r:id="rId4"/>
    <p:sldId id="276" r:id="rId5"/>
    <p:sldId id="271" r:id="rId6"/>
    <p:sldId id="275" r:id="rId7"/>
    <p:sldId id="274" r:id="rId8"/>
    <p:sldId id="273" r:id="rId9"/>
    <p:sldId id="261" r:id="rId10"/>
    <p:sldId id="262" r:id="rId11"/>
    <p:sldId id="263" r:id="rId12"/>
    <p:sldId id="272" r:id="rId13"/>
    <p:sldId id="266" r:id="rId14"/>
    <p:sldId id="268" r:id="rId15"/>
    <p:sldId id="267" r:id="rId16"/>
    <p:sldId id="270" r:id="rId17"/>
    <p:sldId id="277" r:id="rId18"/>
    <p:sldId id="269" r:id="rId19"/>
    <p:sldId id="265" r:id="rId20"/>
    <p:sldId id="264" r:id="rId2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0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2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78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2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28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58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4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4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1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4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9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5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93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3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17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62417-4615-4144-82E7-2E46FFE75048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01C9D0-AFC5-4941-8D5B-BF731A464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4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26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3" y="73891"/>
            <a:ext cx="2993834" cy="254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709" y="2546223"/>
            <a:ext cx="6419273" cy="431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1127" y="988291"/>
            <a:ext cx="5717309" cy="225367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оздоровительная работа 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2021год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4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23472" r="1078" b="15963"/>
          <a:stretch/>
        </p:blipFill>
        <p:spPr>
          <a:xfrm>
            <a:off x="4973866" y="882245"/>
            <a:ext cx="4170134" cy="345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" t="18129" r="-3031" b="30837"/>
          <a:stretch/>
        </p:blipFill>
        <p:spPr>
          <a:xfrm>
            <a:off x="176275" y="3098521"/>
            <a:ext cx="5009378" cy="325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790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93775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4" y="942107"/>
            <a:ext cx="3596985" cy="4438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0" y="1973987"/>
            <a:ext cx="3692568" cy="431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25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92537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" t="-4444" r="898" b="4444"/>
          <a:stretch/>
        </p:blipFill>
        <p:spPr>
          <a:xfrm>
            <a:off x="675833" y="1929279"/>
            <a:ext cx="3377350" cy="450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/>
          <a:stretch/>
        </p:blipFill>
        <p:spPr>
          <a:xfrm>
            <a:off x="4331342" y="882245"/>
            <a:ext cx="4415494" cy="270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42" y="3848337"/>
            <a:ext cx="4489386" cy="264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08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" y="11778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63" y="4439911"/>
            <a:ext cx="2178912" cy="250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6" y="2079593"/>
            <a:ext cx="3946877" cy="472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19" y="823042"/>
            <a:ext cx="3430116" cy="381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882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1396101"/>
            <a:ext cx="6897586" cy="517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3605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4" y="162962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4" y="2050152"/>
            <a:ext cx="3375314" cy="450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" b="31588"/>
          <a:stretch/>
        </p:blipFill>
        <p:spPr>
          <a:xfrm>
            <a:off x="4616325" y="643296"/>
            <a:ext cx="3991966" cy="355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26" y="4337718"/>
            <a:ext cx="3991966" cy="232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05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«Колокольчики»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16766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92" y="849745"/>
            <a:ext cx="3659346" cy="522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4" y="2079592"/>
            <a:ext cx="3629891" cy="461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153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«Колокольчики»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2" y="162962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73" y="689477"/>
            <a:ext cx="3782954" cy="5614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0" y="4119418"/>
            <a:ext cx="2193913" cy="264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08" y="1736064"/>
            <a:ext cx="2622565" cy="352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254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51655" y="30828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«Колокольчики»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8" y="162962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2" y="2289426"/>
            <a:ext cx="2223187" cy="345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79" y="982623"/>
            <a:ext cx="5665849" cy="566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209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«Колокольчики»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2" y="16766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2" y="2262128"/>
            <a:ext cx="4624958" cy="342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23634"/>
            <a:ext cx="4133273" cy="413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4" y="4987636"/>
            <a:ext cx="2456763" cy="177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5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037" y="0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33" y="3841321"/>
            <a:ext cx="4418546" cy="293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1" y="1594243"/>
            <a:ext cx="3571478" cy="267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33" y="615585"/>
            <a:ext cx="4202458" cy="322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9" y="4272851"/>
            <a:ext cx="3687083" cy="249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08" y="0"/>
            <a:ext cx="191431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2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«Колокольчики»</a:t>
            </a:r>
            <a:endParaRPr lang="ru-RU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162962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8" y="2115126"/>
            <a:ext cx="3371272" cy="439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9" y="868217"/>
            <a:ext cx="368935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60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0259" y="182289"/>
            <a:ext cx="6379505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47" y="694976"/>
            <a:ext cx="4391448" cy="277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0" y="1415500"/>
            <a:ext cx="4651857" cy="244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47" y="3861248"/>
            <a:ext cx="4318798" cy="279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0" y="3861250"/>
            <a:ext cx="4720619" cy="279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23290" cy="16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9" y="226098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9" y="2300027"/>
            <a:ext cx="4802679" cy="360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41" y="977536"/>
            <a:ext cx="3453245" cy="532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94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8" y="113531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13754" r="797"/>
          <a:stretch/>
        </p:blipFill>
        <p:spPr>
          <a:xfrm>
            <a:off x="452632" y="1899985"/>
            <a:ext cx="3551379" cy="506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30" y="717187"/>
            <a:ext cx="4230024" cy="317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30" y="3956413"/>
            <a:ext cx="4151723" cy="290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754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9" y="127705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" r="708" b="5403"/>
          <a:stretch/>
        </p:blipFill>
        <p:spPr>
          <a:xfrm>
            <a:off x="5151913" y="1123630"/>
            <a:ext cx="3910445" cy="547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" y="2170545"/>
            <a:ext cx="4895505" cy="367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02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" y="16766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1" y="751908"/>
            <a:ext cx="4376058" cy="573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18" y="2226136"/>
            <a:ext cx="3160582" cy="426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153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0964" y="162962"/>
            <a:ext cx="4941899" cy="960668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6" y="16766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" y="2235373"/>
            <a:ext cx="5800437" cy="456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59" y="643296"/>
            <a:ext cx="2757408" cy="43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8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26000">
              <a:schemeClr val="accent5">
                <a:lumMod val="0"/>
                <a:lumOff val="100000"/>
                <a:alpha val="64000"/>
              </a:schemeClr>
            </a:gs>
            <a:gs pos="84000">
              <a:srgbClr val="00B05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3038472"/>
            <a:ext cx="4835886" cy="307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72" y="1124162"/>
            <a:ext cx="4174839" cy="280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76" y="212731"/>
            <a:ext cx="1914310" cy="1914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86" y="212731"/>
            <a:ext cx="493818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3662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</TotalTime>
  <Words>75</Words>
  <Application>Microsoft Office PowerPoint</Application>
  <PresentationFormat>Экран (4:3)</PresentationFormat>
  <Paragraphs>19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Times New Roman</vt:lpstr>
      <vt:lpstr>Wingdings 3</vt:lpstr>
      <vt:lpstr>Легкий дым</vt:lpstr>
      <vt:lpstr>Летняя оздоровительная работа  2021год</vt:lpstr>
      <vt:lpstr>Группа «Солнышки»</vt:lpstr>
      <vt:lpstr>Группа «Солнышки» </vt:lpstr>
      <vt:lpstr>Группа «Солнышки»</vt:lpstr>
      <vt:lpstr>Группа «Солнышки»</vt:lpstr>
      <vt:lpstr>Группа «Солнышки»</vt:lpstr>
      <vt:lpstr>Группа «Солнышки»</vt:lpstr>
      <vt:lpstr>Группа «Солнышки»</vt:lpstr>
      <vt:lpstr>Презентация PowerPoint</vt:lpstr>
      <vt:lpstr>Группа «Радуга»</vt:lpstr>
      <vt:lpstr>Группа «Радуга»</vt:lpstr>
      <vt:lpstr>Группа «Радуга»</vt:lpstr>
      <vt:lpstr>Группа «Радуга»</vt:lpstr>
      <vt:lpstr>Группа «Радуга»</vt:lpstr>
      <vt:lpstr>Группа «Радуга»</vt:lpstr>
      <vt:lpstr>Группа «Колокольчики»</vt:lpstr>
      <vt:lpstr>Группа «Колокольчики»</vt:lpstr>
      <vt:lpstr>Группа «Колокольчики»</vt:lpstr>
      <vt:lpstr>Группа «Колокольчики»</vt:lpstr>
      <vt:lpstr>Группа «Колокольчики»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«Солнышки»</dc:title>
  <dc:creator>user1</dc:creator>
  <cp:lastModifiedBy>user1</cp:lastModifiedBy>
  <cp:revision>30</cp:revision>
  <cp:lastPrinted>2021-06-10T09:00:30Z</cp:lastPrinted>
  <dcterms:created xsi:type="dcterms:W3CDTF">2021-06-09T06:52:46Z</dcterms:created>
  <dcterms:modified xsi:type="dcterms:W3CDTF">2021-07-19T10:00:53Z</dcterms:modified>
</cp:coreProperties>
</file>