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2" r:id="rId1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43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1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7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07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1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5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0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8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2192-15D1-4663-8F87-999B433D4D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C79A-F694-4FB6-936D-683E88DC8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2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15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4161"/>
            <a:ext cx="9144000" cy="548639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 «Пересвет»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0346" y="1754659"/>
            <a:ext cx="9547654" cy="1474573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«Эко-школа/Зеленый Флаг»</a:t>
            </a:r>
          </a:p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редняя-старшая группа «Солнышки»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25016" y="4753232"/>
            <a:ext cx="3311611" cy="1532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воспитатели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Натолока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Ядрова В.А.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21" y="3684140"/>
            <a:ext cx="4099611" cy="2459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95" y="3229231"/>
            <a:ext cx="2524703" cy="336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331" y="-41190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892" y="90616"/>
            <a:ext cx="10503243" cy="93087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ООД, совместная, индивидуальная, самостоятельная деятельность детей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87" y="1438589"/>
            <a:ext cx="1932599" cy="1542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87" y="2386923"/>
            <a:ext cx="1938696" cy="1688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302" y="1606568"/>
            <a:ext cx="2908044" cy="2322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843" y="1359982"/>
            <a:ext cx="3053817" cy="3053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157" y="1489431"/>
            <a:ext cx="2962880" cy="2794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92" y="3939526"/>
            <a:ext cx="2206514" cy="2742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6761" y="4097324"/>
            <a:ext cx="1963082" cy="2426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648" y="4197916"/>
            <a:ext cx="2115495" cy="23898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4454" y="4075661"/>
            <a:ext cx="2183626" cy="26901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1100" y="4313750"/>
            <a:ext cx="2822902" cy="22740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" y="427928"/>
            <a:ext cx="2872984" cy="2330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84" y="565249"/>
            <a:ext cx="3160510" cy="2610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536" y="427928"/>
            <a:ext cx="2840982" cy="2542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393" y="509652"/>
            <a:ext cx="2334970" cy="2920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812" y="3326086"/>
            <a:ext cx="2543307" cy="3161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099" y="3175670"/>
            <a:ext cx="2821484" cy="3511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428" y="3228959"/>
            <a:ext cx="2808671" cy="33554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45" y="2970180"/>
            <a:ext cx="295072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41" y="144862"/>
            <a:ext cx="2188654" cy="2725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57" y="248503"/>
            <a:ext cx="2792210" cy="2621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618" y="307156"/>
            <a:ext cx="2133785" cy="2651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68" y="3196644"/>
            <a:ext cx="1534860" cy="306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028" y="3209796"/>
            <a:ext cx="1517268" cy="302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754" y="4795531"/>
            <a:ext cx="2514333" cy="188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360" y="2795623"/>
            <a:ext cx="2376842" cy="178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521" y="3396628"/>
            <a:ext cx="1991345" cy="265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346" y="191070"/>
            <a:ext cx="1926503" cy="25727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4515" y="3196644"/>
            <a:ext cx="2661251" cy="33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1232"/>
            <a:ext cx="8907162" cy="68374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акции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02" y="864973"/>
            <a:ext cx="3132566" cy="3132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8331" y="3457403"/>
            <a:ext cx="2603156" cy="426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«Покормите птиц зимой»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79" y="3670885"/>
            <a:ext cx="3071810" cy="30718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65219" y="6263523"/>
            <a:ext cx="2580249" cy="4128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«Эко-ёлка»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32" y="1198345"/>
            <a:ext cx="1769224" cy="192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823" y="1145083"/>
            <a:ext cx="2032209" cy="203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31823" y="3347778"/>
            <a:ext cx="3874748" cy="4574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«Мусор разделяй-природе помогай»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029" y="3896512"/>
            <a:ext cx="2487001" cy="248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36869" y="6402627"/>
            <a:ext cx="4455845" cy="369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«Защищаем первоцветы»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244" y="3870902"/>
            <a:ext cx="1860023" cy="248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3267" y="3870902"/>
            <a:ext cx="2104833" cy="25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4185"/>
            <a:ext cx="10011032" cy="576647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212" y="952427"/>
            <a:ext cx="5119723" cy="5168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935" y="952427"/>
            <a:ext cx="3832454" cy="510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1535" y="6186616"/>
            <a:ext cx="9687697" cy="5107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«Огород на подоконнике»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1390225"/>
            <a:ext cx="6946900" cy="51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140"/>
            <a:ext cx="8585886" cy="75788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разного уровня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0" y="844215"/>
            <a:ext cx="1828959" cy="2243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950" y="844215"/>
            <a:ext cx="1822862" cy="2231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798" y="825925"/>
            <a:ext cx="1841152" cy="225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839" y="825925"/>
            <a:ext cx="1804572" cy="2206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10" y="950904"/>
            <a:ext cx="2481287" cy="20057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1935" y="2776151"/>
            <a:ext cx="7809470" cy="3954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Всероссийского конкурса «Снежный городок Эколят»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13" y="3499953"/>
            <a:ext cx="3229233" cy="2399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375" y="3499953"/>
            <a:ext cx="3327173" cy="23997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1935" y="6091325"/>
            <a:ext cx="7587049" cy="6192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этап. Конкурс рисунков «Юные </a:t>
            </a:r>
            <a:r>
              <a:rPr lang="ru-RU" sz="16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Эколята</a:t>
            </a: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-друзья и защитники Природы»</a:t>
            </a:r>
            <a:endParaRPr lang="ru-RU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341" y="1458320"/>
            <a:ext cx="2530059" cy="17862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697" y="3870902"/>
            <a:ext cx="1792379" cy="25300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1805"/>
            <a:ext cx="8083378" cy="56017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" y="3428999"/>
            <a:ext cx="3482236" cy="2837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469" y="1257533"/>
            <a:ext cx="4009295" cy="3017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53" y="3428999"/>
            <a:ext cx="3107128" cy="334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070" y="4500003"/>
            <a:ext cx="2840092" cy="2130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141" y="-34986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88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 детский сад №11 «Пересвет»</vt:lpstr>
      <vt:lpstr>ООД, совместная, индивидуальная, самостоятельная деятельность детей</vt:lpstr>
      <vt:lpstr>Презентация PowerPoint</vt:lpstr>
      <vt:lpstr>Презентация PowerPoint</vt:lpstr>
      <vt:lpstr>Экологические акции</vt:lpstr>
      <vt:lpstr>Проектная деятельность</vt:lpstr>
      <vt:lpstr>Презентация PowerPoint</vt:lpstr>
      <vt:lpstr>Участие в конкурсах разного уровня</vt:lpstr>
      <vt:lpstr>Работа с родителями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user1</cp:lastModifiedBy>
  <cp:revision>78</cp:revision>
  <cp:lastPrinted>2022-04-18T10:18:16Z</cp:lastPrinted>
  <dcterms:created xsi:type="dcterms:W3CDTF">2022-04-18T05:19:49Z</dcterms:created>
  <dcterms:modified xsi:type="dcterms:W3CDTF">2022-04-18T10:18:18Z</dcterms:modified>
</cp:coreProperties>
</file>