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293" r:id="rId4"/>
    <p:sldId id="295" r:id="rId5"/>
    <p:sldId id="296" r:id="rId6"/>
    <p:sldId id="298" r:id="rId7"/>
    <p:sldId id="294" r:id="rId8"/>
    <p:sldId id="297" r:id="rId9"/>
    <p:sldId id="300" r:id="rId10"/>
    <p:sldId id="299" r:id="rId11"/>
    <p:sldId id="302" r:id="rId12"/>
    <p:sldId id="304" r:id="rId13"/>
    <p:sldId id="305" r:id="rId14"/>
    <p:sldId id="291" r:id="rId15"/>
    <p:sldId id="303" r:id="rId16"/>
    <p:sldId id="301" r:id="rId17"/>
    <p:sldId id="306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4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12" autoAdjust="0"/>
  </p:normalViewPr>
  <p:slideViewPr>
    <p:cSldViewPr>
      <p:cViewPr varScale="1">
        <p:scale>
          <a:sx n="105" d="100"/>
          <a:sy n="105" d="100"/>
        </p:scale>
        <p:origin x="11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125A-4873-4607-AA32-C10C271C58A7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5D7B-039E-4C61-B0F4-CD2EAD581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4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DF8FD-3672-4704-804C-504B66F50A7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B876-A652-4676-995D-8CD655352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721889" y="5429264"/>
            <a:ext cx="4397724" cy="142616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 :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Пантелеева С. В.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Курюмова О.Б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5770" y="596574"/>
            <a:ext cx="66583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libtr.tom.ru/img/pric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928803"/>
            <a:ext cx="5429288" cy="378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19971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автономное дошкольное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образовательное                     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учреждение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детский сад№11»Пересвет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«Эко-школа / Зеленый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Флаг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старшая –подготовительная группа «Радуга»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с\Desktop\эко флаг\7kxlz0exqH6J_1200x0_AybP2us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643182"/>
            <a:ext cx="245269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Зеленый патруль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с\Desktop\эко флаг\IMG_20200124_095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50046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дс\Desktop\эко флаг\20170719_103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0628" y="785794"/>
            <a:ext cx="335758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1\Desktop\Радуга 21\РАДУГА\Н.Ф\20170719_10303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885" y="3641025"/>
            <a:ext cx="2839204" cy="241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C:\Users\user1\Desktop\Радуга 21\РАДУГА\Экология 2018\IMG_20171011_164354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0757" y="3357562"/>
            <a:ext cx="242889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1\Desktop\изображение_viber_2022-04-26_07-10-09-7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143380"/>
            <a:ext cx="2495550" cy="2086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Праздники и развлечения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user1\Desktop\Радуга 21\РАДУГА\Н.Ф\IMG_20170630_10050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00504"/>
            <a:ext cx="3166112" cy="237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user1\Desktop\Радуга 21\РАДУГА\радуга\IMG_20181031_10224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000108"/>
            <a:ext cx="3143272" cy="2303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РАДУГА\радуга\IMG_20181031_1030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3071834" cy="236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с\Desktop\эко флаг\20200901_1057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321834" y="4464852"/>
            <a:ext cx="214314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с\Desktop\эко флаг\20200901_1051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94539" y="1648545"/>
            <a:ext cx="186837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дс\Desktop\эко флаг\20200901_1055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679421" y="1464455"/>
            <a:ext cx="185738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Экологические акции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 защиту зеленых елочек»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svetlana\Desktop\IMG20220112101556_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257212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svetlana\Desktop\IMG20220112100631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000108"/>
            <a:ext cx="2711414" cy="225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дс\Desktop\IMG20220113134756_01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500430" y="4071942"/>
            <a:ext cx="228601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vetlana\Desktop\IMG20220112103746_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214422"/>
            <a:ext cx="207170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с\Desktop\IMG20220113134923_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714752"/>
            <a:ext cx="257176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с\AppData\Local\Microsoft\Windows\Temporary Internet Files\Content.Word\IMG20220125133245_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714752"/>
            <a:ext cx="264320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«Птичья столовая»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дс\Desktop\Парки\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000240"/>
            <a:ext cx="2543916" cy="228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svetlana\Desktop\IMG20220112101418_0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785794"/>
            <a:ext cx="250033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svetlana\Desktop\IMG20220112093102_01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785794"/>
            <a:ext cx="242889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дс\Desktop\IMG20220113134501_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49327" y="3965459"/>
            <a:ext cx="2709924" cy="249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с\AppData\Local\Microsoft\Windows\Temporary Internet Files\Content.Word\IMG20220126114339_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72198" y="3857628"/>
            <a:ext cx="2456274" cy="264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 защиту заповедников!»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:\Users\дс\Desktop\Парки\IMG_20220112_16064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2643206" cy="213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дс\Desktop\IMG_20220112_155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4429132"/>
            <a:ext cx="309872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vetlana\Desktop\IMG20220112103746_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1142984"/>
            <a:ext cx="2500330" cy="225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дс\Desktop\Парки\img0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000240"/>
            <a:ext cx="2428067" cy="229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дс\Desktop\IMG_20220112_1554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429132"/>
            <a:ext cx="3078815" cy="211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Совместное творчество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svetlana\Desktop\IMG20220112121432_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214314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svetlana\Desktop\IMG202201121213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928670"/>
            <a:ext cx="2168332" cy="248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vetlana\Desktop\IMG20220112121351_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642918"/>
            <a:ext cx="2119031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1\Desktop\Радуга 21\РАДУГА\город Бор\IMG_20171201_091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928934"/>
            <a:ext cx="250033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РАДУГА\Н.Ф\IMG_20180112_143143 - копи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29066"/>
            <a:ext cx="245498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1\Desktop\Радуга 21\РАДУГА\Н.Ф\IMG_20171221_1403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786190"/>
            <a:ext cx="279720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1\Desktop\Радуга 21\РАДУГА\Н.Ф\IMG_20180112_14322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929198"/>
            <a:ext cx="261481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Экскурсии и наблюдения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user1\Desktop\изображение_viber_2022-04-25_14-34-51-19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714357"/>
            <a:ext cx="271464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Волгоречье\изображение_viber_2021-10-04_11-46-31-8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233246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1\Desktop\Радуга 21\Волгоречье\изображение_viber_2021-10-04_11-46-31-9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714752"/>
            <a:ext cx="2799205" cy="236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1\Desktop\Радуга 21\Волгоречье\изображение_viber_2021-09-29_13-31-31-4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714356"/>
            <a:ext cx="214314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1\Desktop\Радуга 21\Волгоречье\изображение_viber_2021-09-29_14-44-23-57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642918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C:\Users\user1\Desktop\Радуга 21\Волгоречье\изображение_viber_2021-10-04_11-46-34-610.jpg"/>
          <p:cNvPicPr>
            <a:picLocks noGrp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643314"/>
            <a:ext cx="300039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Сотрудничество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user1\Desktop\Радуга 21\алиса\изображение_viber_2021-09-24_15-03-56-837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8" b="20995"/>
          <a:stretch/>
        </p:blipFill>
        <p:spPr bwMode="auto">
          <a:xfrm>
            <a:off x="285720" y="285728"/>
            <a:ext cx="2411606" cy="308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1\Desktop\Радуга 21\алиса\изображение_viber_2021-10-01_14-58-54-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1571612"/>
            <a:ext cx="235925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алиса\изображение_viber_2021-10-01_14-58-48-2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85728"/>
            <a:ext cx="2344306" cy="312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дс\Desktop\эко флаг\IMG_20180323_1029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271464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C:\Users\дс\Desktop\эко флаг\IMG_20181018_114036.jpg"/>
          <p:cNvPicPr>
            <a:picLocks noGrp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929066"/>
            <a:ext cx="261460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сможет и человек жить без природы,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без воздуха, воды, пения птиц, ароматов лугов, шелеста листьев...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Всё это щедро даёт нам природа, а взамен просит только помощи, бережного отношения к ней.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71" y="1772816"/>
            <a:ext cx="538917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8572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Предметно – пространственная среда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дс\Desktop\эко флаг\IMG_20180118_113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714356"/>
            <a:ext cx="292895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дс\Desktop\эко флаг\IMG_20191125_1138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30003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1\Desktop\изображение_viber_2022-04-25_14-34-50-704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292895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1\Desktop\изображение_viber_2022-04-25_14-34-50-5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3929066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1\Desktop\Радуга 21\РАДУГА\О.Б\IMG_20180118_1137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071942"/>
            <a:ext cx="2241469" cy="177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1\Desktop\Радуга 21\РАДУГА\О.Б\IMG_20180118_1135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1214422"/>
            <a:ext cx="2071702" cy="170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ООД, совместная, индивидуальная, самостоятельная деятельность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user1\Desktop\изображение_viber_2022-04-25_14-29-57-28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414340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1\Desktop\изображение_viber_2022-04-25_14-29-57-6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357298"/>
            <a:ext cx="392909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РАДУГА\фото Осень\IMG_20181018_1055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414340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C:\Users\user1\Desktop\Радуга 21\РАДУГА\фото Осень\IMG_20181018_111222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143380"/>
            <a:ext cx="38576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85728"/>
          </a:xfrm>
        </p:spPr>
        <p:txBody>
          <a:bodyPr>
            <a:normAutofit fontScale="90000"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дс\Desktop\эко флаг\IMG_20180227_1038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21484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с\Desktop\эко флаг\15629425538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14752"/>
            <a:ext cx="40386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дс\Desktop\эко флаг\IMG_20200124_114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407196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1\Desktop\изображение_viber_2022-04-25_14-29-57-4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785794"/>
            <a:ext cx="4000528" cy="247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user1\Desktop\изображение_viber_2022-04-25_14-30-19-099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714356"/>
            <a:ext cx="171451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1\Desktop\Радуга 21\РАДУГА\23.02.21\0-02-0a-2739d2af5221baf59000584b22a59efe36e3dee147b4030fc03c42cb7a09e516_9ce3ff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316680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1\Desktop\Радуга 21\РАДУГА\23.02.21\0-02-0a-c770d93db195f1cc058630f383e3497a901dd7737137f7af8b74e2b0408faa5c_55cfa4d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00042"/>
            <a:ext cx="3117780" cy="249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1\Desktop\Радуга 21\РАДУГА\23.02.21\0-02-0a-e2c0be75ffcc4c4ad953b2e5173f6c3e9a961bd22cc8fa45432f588197c4a653_12bea8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643314"/>
            <a:ext cx="3143272" cy="251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C:\Users\user1\Desktop\изображение_viber_2022-04-25_14-29-57-383.jpg"/>
          <p:cNvPicPr>
            <a:picLocks noGrp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857628"/>
            <a:ext cx="1714512" cy="220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1\Desktop\Радуга 21\РАДУГА\кирилл\IMG_20200127_11034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3571876"/>
            <a:ext cx="300039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с\Desktop\папка 1-2\Парки\IMG_20220112_1558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350046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с\Desktop\эко флаг\IMG_20191125_1135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14752"/>
            <a:ext cx="366977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дс\Desktop\эко флаг\IMG_20191125_114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00" y="-11430000"/>
            <a:ext cx="476115" cy="357086"/>
          </a:xfrm>
          <a:prstGeom prst="rect">
            <a:avLst/>
          </a:prstGeom>
          <a:noFill/>
        </p:spPr>
      </p:pic>
      <p:pic>
        <p:nvPicPr>
          <p:cNvPr id="11" name="Рисунок 10" descr="C:\Users\user1\Desktop\изображение_viber_2022-04-25_16-03-23-9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28604"/>
            <a:ext cx="3643338" cy="259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Рисунок 14" descr="C:\Users\user1\Desktop\изображение_viber_2022-04-25_14-36-00-857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21903"/>
          <a:stretch>
            <a:fillRect/>
          </a:stretch>
        </p:blipFill>
        <p:spPr bwMode="auto">
          <a:xfrm>
            <a:off x="285720" y="428604"/>
            <a:ext cx="271464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user1\Desktop\изображение_viber_2022-04-25_14-36-01-4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28604"/>
            <a:ext cx="221457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user1\Desktop\изображение_viber_2022-04-25_14-36-00-2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428604"/>
            <a:ext cx="283946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user1\Desktop\изображение_viber_2022-04-25_14-35-59-4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357562"/>
            <a:ext cx="2234492" cy="290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user1\Desktop\изображение_viber_2022-04-25_14-35-58-89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357562"/>
            <a:ext cx="22051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user1\Desktop\изображение_viber_2022-04-25_14-29-57-10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429000"/>
            <a:ext cx="1785950" cy="261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C:\Users\user1\Desktop\изображение_viber_2022-04-25_14-29-57-2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171451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с\Desktop\эко флаг\IMG_20200124_1151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38600" cy="3028950"/>
          </a:xfrm>
          <a:prstGeom prst="rect">
            <a:avLst/>
          </a:prstGeom>
          <a:noFill/>
        </p:spPr>
      </p:pic>
      <p:pic>
        <p:nvPicPr>
          <p:cNvPr id="6" name="Содержимое 5" descr="C:\Users\user1\Desktop\Радуга 21\РАДУГА\ФОТОСЧКи\IMG_20181008_121903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285728"/>
            <a:ext cx="3200400" cy="239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1\Desktop\Радуга 21\РАДУГА\23.02.21\0-02-0a-84bcd079211d73aa838fbddd4a6653056eb6765a7ec93dec89def16d84bef563_5cf351f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00438"/>
            <a:ext cx="3143272" cy="263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дс\Desktop\папка 1-2\Парки\IMG_20220112_154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429000"/>
            <a:ext cx="2071702" cy="2857520"/>
          </a:xfrm>
          <a:prstGeom prst="rect">
            <a:avLst/>
          </a:prstGeom>
          <a:noFill/>
        </p:spPr>
      </p:pic>
      <p:pic>
        <p:nvPicPr>
          <p:cNvPr id="1027" name="Picture 3" descr="C:\Users\дс\Desktop\папка 1-2\Парки\IMG_20220112_1554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928934"/>
            <a:ext cx="2678907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с\Desktop\эко флаг\1618387490_risunok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785794"/>
            <a:ext cx="2928958" cy="2679003"/>
          </a:xfrm>
          <a:prstGeom prst="rect">
            <a:avLst/>
          </a:prstGeom>
          <a:noFill/>
        </p:spPr>
      </p:pic>
      <p:pic>
        <p:nvPicPr>
          <p:cNvPr id="6" name="Рисунок 5" descr="C:\Users\user1\Desktop\изображение_viber_2022-04-25_14-34-50-7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428604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user1\Desktop\изображение_viber_2022-04-25_14-34-50-636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357167"/>
            <a:ext cx="250033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1\Desktop\изображение_viber_2022-04-26_07-14-31-7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00438"/>
            <a:ext cx="3714776" cy="291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1\Desktop\изображение_viber_2022-04-26_07-14-32-05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09" y="2951081"/>
            <a:ext cx="2857520" cy="409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48</Words>
  <Application>Microsoft Office PowerPoint</Application>
  <PresentationFormat>Экран (4:3)</PresentationFormat>
  <Paragraphs>15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Тема Office</vt:lpstr>
      <vt:lpstr>Выполнили воспитатели :               Пантелеева С. В.                 Курюмова О.Б</vt:lpstr>
      <vt:lpstr>Предметно – пространственная среда</vt:lpstr>
      <vt:lpstr>ООД, совместная, индивидуальная, самостоятельная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Зеленый патруль</vt:lpstr>
      <vt:lpstr>Праздники и развлечения</vt:lpstr>
      <vt:lpstr>Экологические акции «В защиту зеленых елочек»</vt:lpstr>
      <vt:lpstr>«Птичья столовая»</vt:lpstr>
      <vt:lpstr>«В защиту заповедников!»</vt:lpstr>
      <vt:lpstr>Совместное творчество</vt:lpstr>
      <vt:lpstr>Экскурсии и наблюдения</vt:lpstr>
      <vt:lpstr>Сотрудничество</vt:lpstr>
      <vt:lpstr>         Не сможет и человек жить без природы,  без воздуха, воды, пения птиц, ароматов лугов, шелеста листьев...          Всё это щедро даёт нам природа, а взамен просит только помощи, бережного отношения к ней. .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Охранять природу – значит охранять родину</dc:title>
  <dc:creator>ЮЛИЯ</dc:creator>
  <cp:lastModifiedBy>user1</cp:lastModifiedBy>
  <cp:revision>172</cp:revision>
  <dcterms:created xsi:type="dcterms:W3CDTF">2012-11-07T19:41:59Z</dcterms:created>
  <dcterms:modified xsi:type="dcterms:W3CDTF">2022-04-26T07:42:57Z</dcterms:modified>
</cp:coreProperties>
</file>