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79" d="100"/>
          <a:sy n="79" d="100"/>
        </p:scale>
        <p:origin x="96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727-7BE4-4225-9925-CAEEA288A7B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5031-410B-4F90-AC69-47F117993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1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727-7BE4-4225-9925-CAEEA288A7B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5031-410B-4F90-AC69-47F117993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9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727-7BE4-4225-9925-CAEEA288A7B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5031-410B-4F90-AC69-47F117993D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17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727-7BE4-4225-9925-CAEEA288A7B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5031-410B-4F90-AC69-47F117993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002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727-7BE4-4225-9925-CAEEA288A7B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5031-410B-4F90-AC69-47F117993D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1634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727-7BE4-4225-9925-CAEEA288A7B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5031-410B-4F90-AC69-47F117993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82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727-7BE4-4225-9925-CAEEA288A7B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5031-410B-4F90-AC69-47F117993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5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727-7BE4-4225-9925-CAEEA288A7B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5031-410B-4F90-AC69-47F117993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2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727-7BE4-4225-9925-CAEEA288A7B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5031-410B-4F90-AC69-47F117993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5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727-7BE4-4225-9925-CAEEA288A7B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5031-410B-4F90-AC69-47F117993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55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727-7BE4-4225-9925-CAEEA288A7B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5031-410B-4F90-AC69-47F117993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727-7BE4-4225-9925-CAEEA288A7B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5031-410B-4F90-AC69-47F117993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3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727-7BE4-4225-9925-CAEEA288A7B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5031-410B-4F90-AC69-47F117993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45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727-7BE4-4225-9925-CAEEA288A7B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5031-410B-4F90-AC69-47F117993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69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727-7BE4-4225-9925-CAEEA288A7B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5031-410B-4F90-AC69-47F117993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3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727-7BE4-4225-9925-CAEEA288A7B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5031-410B-4F90-AC69-47F117993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5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C8727-7BE4-4225-9925-CAEEA288A7B4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135031-410B-4F90-AC69-47F117993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43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4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590" y="302595"/>
            <a:ext cx="9571274" cy="1254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сад№11»Пересвет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«</a:t>
            </a:r>
            <a:r>
              <a:rPr lang="ru-RU" dirty="0" err="1" smtClean="0"/>
              <a:t>Эко-школа</a:t>
            </a:r>
            <a:r>
              <a:rPr lang="ru-RU" dirty="0" smtClean="0"/>
              <a:t>/Зеленый Флаг»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3354" y="6473311"/>
            <a:ext cx="7677876" cy="38468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Возлеева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837309"/>
              </p:ext>
            </p:extLst>
          </p:nvPr>
        </p:nvGraphicFramePr>
        <p:xfrm>
          <a:off x="92075" y="92075"/>
          <a:ext cx="4032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Объект упаковщика для оболочки" showAsIcon="1" r:id="rId3" imgW="403200" imgH="480960" progId="Package">
                  <p:embed/>
                </p:oleObj>
              </mc:Choice>
              <mc:Fallback>
                <p:oleObj name="Объект упаковщика для оболочки" showAsIcon="1" r:id="rId3" imgW="403200" imgH="480960" progId="Package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92075"/>
                        <a:ext cx="40322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483" y="1634837"/>
            <a:ext cx="6676260" cy="4433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663" y="4272609"/>
            <a:ext cx="1984975" cy="250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8" y="204716"/>
            <a:ext cx="3721494" cy="27841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80995" y="275899"/>
            <a:ext cx="3694131" cy="2763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49" y="75062"/>
            <a:ext cx="2915612" cy="389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24" y="4100219"/>
            <a:ext cx="2152075" cy="2615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6214" y="3295934"/>
            <a:ext cx="4847973" cy="32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67" y="1187356"/>
            <a:ext cx="6859204" cy="48040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57" y="4242589"/>
            <a:ext cx="2152075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" t="2190" b="3406"/>
          <a:stretch/>
        </p:blipFill>
        <p:spPr>
          <a:xfrm>
            <a:off x="1652211" y="0"/>
            <a:ext cx="937518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72493"/>
            <a:ext cx="1798331" cy="218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t="4457" r="1209" b="15573"/>
          <a:stretch/>
        </p:blipFill>
        <p:spPr>
          <a:xfrm>
            <a:off x="-122830" y="-191069"/>
            <a:ext cx="12314830" cy="7049069"/>
          </a:xfrm>
        </p:spPr>
      </p:pic>
    </p:spTree>
    <p:extLst>
      <p:ext uri="{BB962C8B-B14F-4D97-AF65-F5344CB8AC3E}">
        <p14:creationId xmlns:p14="http://schemas.microsoft.com/office/powerpoint/2010/main" val="22892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05" r="785" b="4318"/>
          <a:stretch/>
        </p:blipFill>
        <p:spPr>
          <a:xfrm>
            <a:off x="0" y="0"/>
            <a:ext cx="10890913" cy="6858000"/>
          </a:xfrm>
        </p:spPr>
      </p:pic>
    </p:spTree>
    <p:extLst>
      <p:ext uri="{BB962C8B-B14F-4D97-AF65-F5344CB8AC3E}">
        <p14:creationId xmlns:p14="http://schemas.microsoft.com/office/powerpoint/2010/main" val="11304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r="1171" b="2905"/>
          <a:stretch/>
        </p:blipFill>
        <p:spPr>
          <a:xfrm>
            <a:off x="-1" y="0"/>
            <a:ext cx="10986449" cy="6858000"/>
          </a:xfrm>
        </p:spPr>
      </p:pic>
    </p:spTree>
    <p:extLst>
      <p:ext uri="{BB962C8B-B14F-4D97-AF65-F5344CB8AC3E}">
        <p14:creationId xmlns:p14="http://schemas.microsoft.com/office/powerpoint/2010/main" val="20549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b="3415"/>
          <a:stretch/>
        </p:blipFill>
        <p:spPr>
          <a:xfrm>
            <a:off x="0" y="0"/>
            <a:ext cx="10590663" cy="6858000"/>
          </a:xfrm>
        </p:spPr>
      </p:pic>
    </p:spTree>
    <p:extLst>
      <p:ext uri="{BB962C8B-B14F-4D97-AF65-F5344CB8AC3E}">
        <p14:creationId xmlns:p14="http://schemas.microsoft.com/office/powerpoint/2010/main" val="6675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35" y="631194"/>
            <a:ext cx="3828010" cy="2863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0927" y="3021419"/>
            <a:ext cx="4767593" cy="3566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27" y="148864"/>
            <a:ext cx="3376577" cy="2525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157" y="4244454"/>
            <a:ext cx="2148367" cy="26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8" y="415458"/>
            <a:ext cx="4039845" cy="30298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97160" y="613336"/>
            <a:ext cx="3521561" cy="2634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52" y="3814539"/>
            <a:ext cx="3630263" cy="27154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78" y="4018333"/>
            <a:ext cx="2152075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1660" y="592154"/>
            <a:ext cx="3903053" cy="29194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4625" y="4200880"/>
            <a:ext cx="2896699" cy="2166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2046" y="641930"/>
            <a:ext cx="3088586" cy="2310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21002" y="3541083"/>
            <a:ext cx="3795100" cy="2838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82512" y="539431"/>
            <a:ext cx="2641639" cy="1871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3781" y="4188772"/>
            <a:ext cx="2910553" cy="21770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24" y="4242589"/>
            <a:ext cx="2152075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901" y="191070"/>
            <a:ext cx="3521414" cy="26340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94" y="191070"/>
            <a:ext cx="3706472" cy="23883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09" y="191070"/>
            <a:ext cx="2265283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2" y="3039354"/>
            <a:ext cx="2654660" cy="3548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59" y="4107819"/>
            <a:ext cx="2152075" cy="2615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28" y="2825088"/>
            <a:ext cx="2235637" cy="39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14</Words>
  <Application>Microsoft Office PowerPoint</Application>
  <PresentationFormat>Широкоэкранный</PresentationFormat>
  <Paragraphs>2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Грань</vt:lpstr>
      <vt:lpstr>Объект упаковщика для оболочки</vt:lpstr>
      <vt:lpstr>Муниципальное автономное дошкольное образовательное учреждение детский сад№11»Пересвет «Эко-школа/Зеленый Флаг»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Презинтация на тему: «Зеленый флаг»</dc:title>
  <dc:creator>Ал. Цвет</dc:creator>
  <cp:lastModifiedBy>user1</cp:lastModifiedBy>
  <cp:revision>11</cp:revision>
  <dcterms:created xsi:type="dcterms:W3CDTF">2022-04-23T07:47:58Z</dcterms:created>
  <dcterms:modified xsi:type="dcterms:W3CDTF">2022-04-26T07:46:17Z</dcterms:modified>
</cp:coreProperties>
</file>