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2" r:id="rId5"/>
    <p:sldId id="258" r:id="rId6"/>
    <p:sldId id="259" r:id="rId7"/>
    <p:sldId id="263" r:id="rId8"/>
    <p:sldId id="260" r:id="rId9"/>
    <p:sldId id="264" r:id="rId10"/>
    <p:sldId id="266" r:id="rId11"/>
    <p:sldId id="267" r:id="rId12"/>
    <p:sldId id="268" r:id="rId13"/>
    <p:sldId id="261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>
      <p:cViewPr varScale="1">
        <p:scale>
          <a:sx n="91" d="100"/>
          <a:sy n="91" d="100"/>
        </p:scale>
        <p:origin x="-99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488" y="1844675"/>
            <a:ext cx="1300162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9200B-7553-4239-89FF-5CD86CD10BA1}" type="datetimeFigureOut">
              <a:rPr lang="ru-RU"/>
              <a:pPr>
                <a:defRPr/>
              </a:pPr>
              <a:t>24.08.2022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560F1-2C05-46E4-A3EF-EFA8287AE2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288" y="2636838"/>
            <a:ext cx="2309812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2813" y="4219575"/>
            <a:ext cx="3151187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1835150" y="5661025"/>
            <a:ext cx="7308850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14"/>
          <p:cNvGrpSpPr>
            <a:grpSpLocks/>
          </p:cNvGrpSpPr>
          <p:nvPr/>
        </p:nvGrpSpPr>
        <p:grpSpPr bwMode="auto">
          <a:xfrm>
            <a:off x="0" y="5661025"/>
            <a:ext cx="7308850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652963"/>
            <a:ext cx="14763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0A92B-8202-49DF-9F97-D9B0DD059803}" type="datetimeFigureOut">
              <a:rPr lang="ru-RU"/>
              <a:pPr>
                <a:defRPr/>
              </a:pPr>
              <a:t>24.08.2022</a:t>
            </a:fld>
            <a:endParaRPr 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9EF9F-C391-4413-B2A8-17180E3540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21163"/>
            <a:ext cx="2646363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8550" y="4221163"/>
            <a:ext cx="296545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1258888" y="6092825"/>
            <a:ext cx="7885112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0" y="6092825"/>
            <a:ext cx="7885113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CCD0C-EB59-4B0A-884F-A46C3742764B}" type="datetimeFigureOut">
              <a:rPr lang="ru-RU"/>
              <a:pPr>
                <a:defRPr/>
              </a:pPr>
              <a:t>24.08.2022</a:t>
            </a:fld>
            <a:endParaRPr lang="ru-RU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F1796-B9CB-4531-B0DD-B6DBF4F6E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4005263"/>
            <a:ext cx="21256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778500"/>
            <a:ext cx="9144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1313" y="3619500"/>
            <a:ext cx="255587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9EE21-A128-44F0-8A5D-8A659F1EDD91}" type="datetimeFigureOut">
              <a:rPr lang="ru-RU"/>
              <a:pPr>
                <a:defRPr/>
              </a:pPr>
              <a:t>24.08.2022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3DFFC-2CD7-4643-AA39-533612A1C9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3860800"/>
            <a:ext cx="298767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83088"/>
            <a:ext cx="2166938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1835150" y="5876925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0" y="5876925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A0278-9D71-4D59-B201-867A499070D5}" type="datetimeFigureOut">
              <a:rPr lang="ru-RU"/>
              <a:pPr>
                <a:defRPr/>
              </a:pPr>
              <a:t>24.08.2022</a:t>
            </a:fld>
            <a:endParaRPr lang="ru-RU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7D9A6-07AA-4236-A213-11698AEAF2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CCFFFF"/>
            </a:gs>
            <a:gs pos="100000">
              <a:schemeClr val="accent3">
                <a:lumMod val="20000"/>
                <a:lumOff val="8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1124A6-25BB-4A1E-94D0-BC4F8CD17251}" type="datetimeFigureOut">
              <a:rPr lang="ru-RU"/>
              <a:pPr>
                <a:defRPr/>
              </a:pPr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4889E0-A996-45C3-BC5B-0D1D4F5ED2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764704"/>
            <a:ext cx="853244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+mn-lt"/>
                <a:cs typeface="+mn-cs"/>
              </a:rPr>
              <a:t>МАДОУ детский сад № 11 «</a:t>
            </a:r>
            <a:r>
              <a:rPr lang="ru-RU" sz="2800" b="1" dirty="0" err="1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+mn-lt"/>
                <a:cs typeface="+mn-cs"/>
              </a:rPr>
              <a:t>Пересвет</a:t>
            </a:r>
            <a:r>
              <a:rPr lang="ru-RU" sz="28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+mn-lt"/>
                <a:cs typeface="+mn-cs"/>
              </a:rPr>
              <a:t>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«Вот оно какое, наше лето!»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chemeClr val="accent5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Выполнили воспитатели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г</a:t>
            </a:r>
            <a:r>
              <a:rPr lang="ru-RU" sz="14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руппы «Радуга»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Пантелеева С. В.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Котельникова И. 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 smtClean="0">
              <a:ln w="10541" cmpd="sng">
                <a:solidFill>
                  <a:schemeClr val="accent5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 smtClean="0">
              <a:ln w="10541" cmpd="sng">
                <a:solidFill>
                  <a:schemeClr val="accent5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2022г.</a:t>
            </a:r>
            <a:endParaRPr lang="ru-RU" sz="14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928670"/>
            <a:ext cx="3678921" cy="1914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928670"/>
            <a:ext cx="3456384" cy="1944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08" y="3143248"/>
            <a:ext cx="4738216" cy="2665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14348" y="142852"/>
            <a:ext cx="678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Посвящение в «Эколята»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671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 Развлечение «День России»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435248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81" y="1293912"/>
            <a:ext cx="4117518" cy="2503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8851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-02-05-742e142434b90590b84452f00f9f8e9d891e7cf76e43efd6319e1e302f9d3500_927279a0c66fa1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67050" y="308423"/>
            <a:ext cx="7198703" cy="40492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735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0648"/>
            <a:ext cx="6192688" cy="4644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Как тебя мы любим, лето!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Лето! Ты ещё побудь!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Хорошо, когда есть лето! 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Сил набраться, отдохнуть!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02243"/>
            <a:ext cx="2304256" cy="302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76" y="1802243"/>
            <a:ext cx="2247650" cy="302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218" y="1802243"/>
            <a:ext cx="2664296" cy="2724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1" y="0"/>
            <a:ext cx="847417" cy="1018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Девочки и мальчики прыгают, как мячики, ножками топочут, весело хохочут!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2221284" cy="2670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945" y="1628800"/>
            <a:ext cx="2125869" cy="259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541" y="1659467"/>
            <a:ext cx="1987771" cy="2568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7276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"/>
            <a:ext cx="932769" cy="8839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И без всякого сомненья есть хорошее решенье – бег полезен и игра, занимайся детвора!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30" y="1844824"/>
            <a:ext cx="4351946" cy="2731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384" y="1521866"/>
            <a:ext cx="3108589" cy="3377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9181" y="4149080"/>
            <a:ext cx="944962" cy="6706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504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288925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92696"/>
            <a:ext cx="3759200" cy="37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476672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664"/>
            <a:ext cx="4426181" cy="3319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724300"/>
            <a:ext cx="2794000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80" y="188640"/>
            <a:ext cx="3551684" cy="400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4664"/>
            <a:ext cx="4618203" cy="3463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26679"/>
            <a:ext cx="725487" cy="755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22" y="26679"/>
            <a:ext cx="725487" cy="7559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82224" y="407707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6600FF">
                    <a:lumMod val="75000"/>
                  </a:srgbClr>
                </a:solidFill>
                <a:latin typeface="Arial"/>
                <a:ea typeface="+mj-ea"/>
                <a:cs typeface="+mj-cs"/>
              </a:rPr>
              <a:t>- Почему для всех ребят лета не хватает? – лето, словно, шоколад, очень быстро тает!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0680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69" y="2644056"/>
            <a:ext cx="865707" cy="9205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188640"/>
            <a:ext cx="792549" cy="944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502" y="409268"/>
            <a:ext cx="4026310" cy="301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3429000"/>
            <a:ext cx="2376264" cy="3098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8602" y="2611888"/>
            <a:ext cx="725487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6200" y="260648"/>
            <a:ext cx="3754760" cy="151703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Настя леечку взяла, 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Все цветочки полила.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Пусть попьют водички</a:t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цветочки-невелички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91" y="1152678"/>
            <a:ext cx="2101850" cy="263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410" y="3933056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651" y="1139275"/>
            <a:ext cx="2240595" cy="250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2677804"/>
            <a:ext cx="902286" cy="10729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106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3335_shk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Презентация2</Template>
  <TotalTime>170</TotalTime>
  <Words>106</Words>
  <Application>Microsoft Office PowerPoint</Application>
  <PresentationFormat>Экран (4:3)</PresentationFormat>
  <Paragraphs>22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43335_shk</vt:lpstr>
      <vt:lpstr>Слайд 1</vt:lpstr>
      <vt:lpstr>Как тебя мы любим, лето! Лето! Ты ещё побудь! Хорошо, когда есть лето!  Сил набраться, отдохнуть!</vt:lpstr>
      <vt:lpstr>Девочки и мальчики прыгают, как мячики, ножками топочут, весело хохочут!</vt:lpstr>
      <vt:lpstr>И без всякого сомненья есть хорошее решенье – бег полезен и игра, занимайся детвора!</vt:lpstr>
      <vt:lpstr>Слайд 5</vt:lpstr>
      <vt:lpstr>Слайд 6</vt:lpstr>
      <vt:lpstr>Слайд 7</vt:lpstr>
      <vt:lpstr>Слайд 8</vt:lpstr>
      <vt:lpstr>Настя леечку взяла,  Все цветочки полила. Пусть попьют водички цветочки-невелички.</vt:lpstr>
      <vt:lpstr>Слайд 10</vt:lpstr>
      <vt:lpstr> Развлечение «День России»</vt:lpstr>
      <vt:lpstr>Слайд 12</vt:lpstr>
      <vt:lpstr>Слайд 13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001</cp:lastModifiedBy>
  <cp:revision>17</cp:revision>
  <dcterms:created xsi:type="dcterms:W3CDTF">2022-08-16T10:36:49Z</dcterms:created>
  <dcterms:modified xsi:type="dcterms:W3CDTF">2022-08-24T10:40:12Z</dcterms:modified>
</cp:coreProperties>
</file>