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40" d="100"/>
          <a:sy n="40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74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7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87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2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44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7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7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2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5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0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0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2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0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6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6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1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BFDF-482D-475A-9777-9720922096F1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C82ABC-C489-421C-84C6-4150BBE14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disk.yandex.ru/i/wuS9Tji0l_ZfT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isk.yandex.ru/i/wuS9Tji0l_Zf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787790"/>
            <a:ext cx="10480483" cy="147710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«Мусоросортировочный завод»</a:t>
            </a:r>
            <a:endParaRPr lang="ru-RU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5926" y="281355"/>
            <a:ext cx="9594166" cy="365759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№11 «Пересвет»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031931" y="5016640"/>
            <a:ext cx="5160069" cy="1271617"/>
          </a:xfrm>
        </p:spPr>
        <p:txBody>
          <a:bodyPr/>
          <a:lstStyle/>
          <a:p>
            <a:pPr lvl="0">
              <a:buClr>
                <a:srgbClr val="AD650D"/>
              </a:buClr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Артемий Чернигин, 5лет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      Хлюстова С.А., Пантелеева С.В.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2" y="1"/>
            <a:ext cx="1781908" cy="146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с\Desktop\IMG_20221116_092845_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050"/>
          <a:stretch>
            <a:fillRect/>
          </a:stretch>
        </p:blipFill>
        <p:spPr bwMode="auto">
          <a:xfrm>
            <a:off x="570188" y="2405574"/>
            <a:ext cx="6327702" cy="388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74" y="2361951"/>
            <a:ext cx="4338637" cy="325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4828" y="355886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Мусоросортировочный завод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888" y="0"/>
            <a:ext cx="1781908" cy="146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с\Desktop\image-16-11-22-08-3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55" y="1100796"/>
            <a:ext cx="8721933" cy="533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4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378" y="319310"/>
            <a:ext cx="10339753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Мусоросортировочный завод – это предприятие для сортировки твёрдых бытовых отходов и выделения тех, которые могут быть переработаны и использованы в качестве вторичного сырья. Благодаря такому комплексу оно поставляется на переработку, отходы используются в качестве дополнительного источника энергии на местных промышленных предприятиях, снижается негативное воздействие мусора на окружающую среду, а также сокращаются объёмы и площади полигонов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9816" y="5024167"/>
            <a:ext cx="527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Использовали конструктор Роботрек Малыш 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24" y="2297271"/>
            <a:ext cx="2588521" cy="309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" y="2340147"/>
            <a:ext cx="3596717" cy="24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34" y="2340147"/>
            <a:ext cx="3681153" cy="24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11867" y="64038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39816" y="5578165"/>
            <a:ext cx="477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disk.yandex.ru/i/wuS9Tji0l_ZfTg</a:t>
            </a:r>
            <a:r>
              <a:rPr lang="ru-RU" dirty="0" smtClean="0">
                <a:solidFill>
                  <a:prstClr val="black"/>
                </a:solidFill>
              </a:rPr>
              <a:t>     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724" y="5436375"/>
            <a:ext cx="1761066" cy="133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дс\Desktop\IMG_20221116_125721_1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4798" y="4848511"/>
            <a:ext cx="2563495" cy="192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05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4992" y="4804064"/>
            <a:ext cx="4540083" cy="147481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с\Desktop\image-16-11-22-08-33-4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2839" y="1504709"/>
            <a:ext cx="4846246" cy="403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с\Desktop\image-16-11-22-08-3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816" y="524967"/>
            <a:ext cx="5251938" cy="409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06038" y="4809228"/>
            <a:ext cx="7349924" cy="224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Хочу, чтоб в мире было много света,</a:t>
            </a:r>
            <a:b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Хочу, чтоб в мире было много лета,</a:t>
            </a:r>
            <a:b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– солнце, птичьи голоса,</a:t>
            </a:r>
            <a:b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траве – зеленая роса.</a:t>
            </a:r>
            <a:b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Хочу, чтоб в мире было меньше плача,</a:t>
            </a:r>
            <a:b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больше смеха, радости, удачи.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Ахматова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7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4538" y="5909547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disk.yandex.ru/i/wuS9Tji0l_ZfTg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7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2">
      <a:dk1>
        <a:sysClr val="windowText" lastClr="000000"/>
      </a:dk1>
      <a:lt1>
        <a:sysClr val="window" lastClr="FFFFFF"/>
      </a:lt1>
      <a:dk2>
        <a:srgbClr val="4B553D"/>
      </a:dk2>
      <a:lt2>
        <a:srgbClr val="EAE8CF"/>
      </a:lt2>
      <a:accent1>
        <a:srgbClr val="AD650D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58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Легкий дым</vt:lpstr>
      <vt:lpstr>Действующая модель «Мусоросортировочный завод»</vt:lpstr>
      <vt:lpstr>Мусоросортировочный завод</vt:lpstr>
      <vt:lpstr>Мусоросортировочный завод – это предприятие для сортировки твёрдых бытовых отходов и выделения тех, которые могут быть переработаны и использованы в качестве вторичного сырья. Благодаря такому комплексу оно поставляется на переработку, отходы используются в качестве дополнительного источника энергии на местных промышленных предприятиях, снижается негативное воздействие мусора на окружающую среду, а также сокращаются объёмы и площади полигонов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«Робот- экскурсовод» конструктор LEGO WeDo 2.0</dc:title>
  <dc:creator>user1</dc:creator>
  <cp:lastModifiedBy>user1</cp:lastModifiedBy>
  <cp:revision>42</cp:revision>
  <dcterms:created xsi:type="dcterms:W3CDTF">2020-01-27T05:16:33Z</dcterms:created>
  <dcterms:modified xsi:type="dcterms:W3CDTF">2022-11-29T07:45:33Z</dcterms:modified>
</cp:coreProperties>
</file>