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A523A-AC1C-4CFD-B3AF-EC7467AC712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B810-18B5-4411-9DE9-0091123214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03807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96752" y="1187624"/>
            <a:ext cx="453650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и молодежной политики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округа город Бор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Нижегородской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герб б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0968" y="395536"/>
            <a:ext cx="584200" cy="6905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44824" y="24837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-300" dirty="0" smtClean="0">
                <a:latin typeface="GungsuhChe" pitchFamily="49" charset="-127"/>
                <a:ea typeface="GungsuhChe" pitchFamily="49" charset="-127"/>
              </a:rPr>
              <a:t>III</a:t>
            </a:r>
            <a:endParaRPr lang="ru-RU" sz="5400" b="1" spc="-300" dirty="0" smtClean="0">
              <a:latin typeface="GungsuhChe" pitchFamily="49" charset="-127"/>
              <a:ea typeface="GungsuhChe" pitchFamily="49" charset="-127"/>
            </a:endParaRPr>
          </a:p>
          <a:p>
            <a:pPr algn="ctr"/>
            <a:r>
              <a:rPr lang="ru-RU" b="1" dirty="0" smtClean="0">
                <a:latin typeface="GungsuhChe" pitchFamily="49" charset="-127"/>
                <a:ea typeface="GungsuhChe" pitchFamily="49" charset="-127"/>
              </a:rPr>
              <a:t>степени</a:t>
            </a:r>
            <a:endParaRPr lang="ru-RU" b="1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8" y="3635896"/>
            <a:ext cx="63813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награждает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Варламова Руслана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Нестерову Анастасию 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воспитанников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МАДОУ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детского сада №11 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Пересвет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(воспитатель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Курюмова О.Б.)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призёров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муниципального этапа Регионального Конкурса исследовательских работ и творческих проектов среди дошкольников и младших школьников</a:t>
            </a:r>
          </a:p>
          <a:p>
            <a:pPr algn="ctr"/>
            <a:r>
              <a:rPr lang="ru-RU" sz="2400" b="1" i="1" dirty="0" smtClean="0">
                <a:latin typeface="Monotype Corsiva" pitchFamily="66" charset="0"/>
                <a:cs typeface="Times New Roman" pitchFamily="18" charset="0"/>
              </a:rPr>
              <a:t>«Я - исследователь»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 секции «Физика, математика и техника»,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возрастная группа 6-7 лет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(приказ от 13.03.2023 № 259-о)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52736" y="730830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И.о.начальник                                                    Т.А.Буренина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0968" y="831641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2023 г.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03807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96752" y="1187624"/>
            <a:ext cx="453650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и молодежной политики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округа город Бор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Нижегородской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герб б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0968" y="395536"/>
            <a:ext cx="584200" cy="6905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44824" y="24837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-300" dirty="0" smtClean="0">
                <a:latin typeface="GungsuhChe" pitchFamily="49" charset="-127"/>
                <a:ea typeface="GungsuhChe" pitchFamily="49" charset="-127"/>
              </a:rPr>
              <a:t>III</a:t>
            </a:r>
            <a:endParaRPr lang="ru-RU" sz="5400" b="1" spc="-300" dirty="0" smtClean="0">
              <a:latin typeface="GungsuhChe" pitchFamily="49" charset="-127"/>
              <a:ea typeface="GungsuhChe" pitchFamily="49" charset="-127"/>
            </a:endParaRPr>
          </a:p>
          <a:p>
            <a:pPr algn="ctr"/>
            <a:r>
              <a:rPr lang="ru-RU" b="1" dirty="0" smtClean="0">
                <a:latin typeface="GungsuhChe" pitchFamily="49" charset="-127"/>
                <a:ea typeface="GungsuhChe" pitchFamily="49" charset="-127"/>
              </a:rPr>
              <a:t>степени</a:t>
            </a:r>
            <a:endParaRPr lang="ru-RU" b="1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8" y="3635896"/>
            <a:ext cx="638132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награждает </a:t>
            </a:r>
          </a:p>
          <a:p>
            <a:pPr algn="ctr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Фекину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Еву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воспитанницу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МАДОУ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детского сада №19 «Земляничка»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(учитель-дефектолог Лысова Н.В., воспитатель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Ревина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И.Ю.)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призёра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муниципального этапа Регионального Конкурса исследовательских работ и творческих проектов среди дошкольников и младших школьников</a:t>
            </a:r>
          </a:p>
          <a:p>
            <a:pPr algn="ctr"/>
            <a:r>
              <a:rPr lang="ru-RU" sz="2400" b="1" i="1" dirty="0" smtClean="0">
                <a:latin typeface="Monotype Corsiva" pitchFamily="66" charset="0"/>
                <a:cs typeface="Times New Roman" pitchFamily="18" charset="0"/>
              </a:rPr>
              <a:t>«Я - исследователь»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 секции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Естественно-научная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 неживая природа»,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возрастная группа 6-7 лет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(приказ от 13.03.2023 № 259-о)</a:t>
            </a:r>
          </a:p>
          <a:p>
            <a:pPr algn="ctr"/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2736" y="730830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И.о.начальник                                                    Т.А.Буренина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0968" y="831641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2023 г.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03807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96752" y="1187624"/>
            <a:ext cx="453650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и молодежной политики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округа город Бор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Нижегородской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герб б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0968" y="395536"/>
            <a:ext cx="584200" cy="6905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44824" y="24837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-300" dirty="0" smtClean="0">
                <a:latin typeface="GungsuhChe" pitchFamily="49" charset="-127"/>
                <a:ea typeface="GungsuhChe" pitchFamily="49" charset="-127"/>
              </a:rPr>
              <a:t>III</a:t>
            </a:r>
            <a:endParaRPr lang="ru-RU" sz="5400" b="1" spc="-300" dirty="0" smtClean="0">
              <a:latin typeface="GungsuhChe" pitchFamily="49" charset="-127"/>
              <a:ea typeface="GungsuhChe" pitchFamily="49" charset="-127"/>
            </a:endParaRPr>
          </a:p>
          <a:p>
            <a:pPr algn="ctr"/>
            <a:r>
              <a:rPr lang="ru-RU" b="1" dirty="0" smtClean="0">
                <a:latin typeface="GungsuhChe" pitchFamily="49" charset="-127"/>
                <a:ea typeface="GungsuhChe" pitchFamily="49" charset="-127"/>
              </a:rPr>
              <a:t>степени</a:t>
            </a:r>
            <a:endParaRPr lang="ru-RU" b="1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8" y="3635896"/>
            <a:ext cx="638132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награждает </a:t>
            </a:r>
          </a:p>
          <a:p>
            <a:pPr algn="ctr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Рябкову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Викторию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воспитанницу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МАДОУ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детского сада «Капелька»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(воспитатель Трофимова С.В.)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призёра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муниципального этапа Регионального Конкурса исследовательских работ и творческих проектов среди дошкольников и младших школьников</a:t>
            </a:r>
          </a:p>
          <a:p>
            <a:pPr algn="ctr"/>
            <a:r>
              <a:rPr lang="ru-RU" sz="2800" b="1" i="1" dirty="0" smtClean="0">
                <a:latin typeface="Monotype Corsiva" pitchFamily="66" charset="0"/>
                <a:cs typeface="Times New Roman" pitchFamily="18" charset="0"/>
              </a:rPr>
              <a:t>«Я - исследователь»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 секции «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Естественно-научная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живая природа»»,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возрастная группа 6-7 лет</a:t>
            </a: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(приказ от 13.03.2023 № 259-о)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52736" y="730830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И.о.начальник                                                    Т.А.Буренина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0968" y="831641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2023 г.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242</Words>
  <Application>Microsoft Office PowerPoint</Application>
  <PresentationFormat>Экран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GungsuhChe</vt:lpstr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user1</cp:lastModifiedBy>
  <cp:revision>18</cp:revision>
  <cp:lastPrinted>2023-03-14T05:04:38Z</cp:lastPrinted>
  <dcterms:created xsi:type="dcterms:W3CDTF">2021-10-27T11:44:12Z</dcterms:created>
  <dcterms:modified xsi:type="dcterms:W3CDTF">2023-03-14T05:05:01Z</dcterms:modified>
</cp:coreProperties>
</file>